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Poppins"/>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oppins-bold.fntdata"/><Relationship Id="rId11" Type="http://schemas.openxmlformats.org/officeDocument/2006/relationships/slide" Target="slides/slide6.xml"/><Relationship Id="rId22" Type="http://schemas.openxmlformats.org/officeDocument/2006/relationships/font" Target="fonts/Poppins-boldItalic.fntdata"/><Relationship Id="rId10" Type="http://schemas.openxmlformats.org/officeDocument/2006/relationships/slide" Target="slides/slide5.xml"/><Relationship Id="rId21" Type="http://schemas.openxmlformats.org/officeDocument/2006/relationships/font" Target="fonts/Poppins-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Poppins-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f4e43b1695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f4e43b1695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f4e43b1695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f4e43b1695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f4e43b1695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f4e43b1695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f4e43b1695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2f4e43b1695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4e43b169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2f4e43b169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f4e43b169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f4e43b169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f4e43b1695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f4e43b1695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f4e43b1695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f4e43b1695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f4e43b1695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f4e43b1695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f4e43b1695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f4e43b1695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f4e43b1695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f4e43b1695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f4e43b1695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f4e43b1695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7.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2684"/>
            <a:ext cx="9143998" cy="514081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pic>
        <p:nvPicPr>
          <p:cNvPr id="116" name="Google Shape;116;p22"/>
          <p:cNvPicPr preferRelativeResize="0"/>
          <p:nvPr/>
        </p:nvPicPr>
        <p:blipFill>
          <a:blip r:embed="rId3">
            <a:alphaModFix/>
          </a:blip>
          <a:stretch>
            <a:fillRect/>
          </a:stretch>
        </p:blipFill>
        <p:spPr>
          <a:xfrm>
            <a:off x="0" y="-4763"/>
            <a:ext cx="9144000" cy="5148263"/>
          </a:xfrm>
          <a:prstGeom prst="rect">
            <a:avLst/>
          </a:prstGeom>
          <a:noFill/>
          <a:ln>
            <a:noFill/>
          </a:ln>
        </p:spPr>
      </p:pic>
      <p:sp>
        <p:nvSpPr>
          <p:cNvPr id="117" name="Google Shape;117;p22"/>
          <p:cNvSpPr txBox="1"/>
          <p:nvPr/>
        </p:nvSpPr>
        <p:spPr>
          <a:xfrm>
            <a:off x="2505800" y="2147400"/>
            <a:ext cx="4029900" cy="848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3600">
                <a:solidFill>
                  <a:schemeClr val="lt1"/>
                </a:solidFill>
                <a:latin typeface="Poppins"/>
                <a:ea typeface="Poppins"/>
                <a:cs typeface="Poppins"/>
                <a:sym typeface="Poppins"/>
              </a:rPr>
              <a:t>TÍTULO 03</a:t>
            </a:r>
            <a:endParaRPr b="1" sz="3600">
              <a:solidFill>
                <a:schemeClr val="lt1"/>
              </a:solidFill>
              <a:latin typeface="Poppins"/>
              <a:ea typeface="Poppins"/>
              <a:cs typeface="Poppins"/>
              <a:sym typeface="Poppi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pic>
        <p:nvPicPr>
          <p:cNvPr id="122" name="Google Shape;122;p23"/>
          <p:cNvPicPr preferRelativeResize="0"/>
          <p:nvPr/>
        </p:nvPicPr>
        <p:blipFill>
          <a:blip r:embed="rId3">
            <a:alphaModFix/>
          </a:blip>
          <a:stretch>
            <a:fillRect/>
          </a:stretch>
        </p:blipFill>
        <p:spPr>
          <a:xfrm>
            <a:off x="0" y="-4763"/>
            <a:ext cx="9144000" cy="5148263"/>
          </a:xfrm>
          <a:prstGeom prst="rect">
            <a:avLst/>
          </a:prstGeom>
          <a:noFill/>
          <a:ln>
            <a:noFill/>
          </a:ln>
        </p:spPr>
      </p:pic>
      <p:sp>
        <p:nvSpPr>
          <p:cNvPr id="123" name="Google Shape;123;p23"/>
          <p:cNvSpPr txBox="1"/>
          <p:nvPr/>
        </p:nvSpPr>
        <p:spPr>
          <a:xfrm>
            <a:off x="2786675" y="958050"/>
            <a:ext cx="3895500" cy="53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2400">
                <a:solidFill>
                  <a:schemeClr val="dk2"/>
                </a:solidFill>
                <a:latin typeface="Poppins"/>
                <a:ea typeface="Poppins"/>
                <a:cs typeface="Poppins"/>
                <a:sym typeface="Poppins"/>
              </a:rPr>
              <a:t>SUBTÍTULO</a:t>
            </a:r>
            <a:endParaRPr b="1" sz="2400">
              <a:solidFill>
                <a:schemeClr val="dk2"/>
              </a:solidFill>
              <a:latin typeface="Poppins"/>
              <a:ea typeface="Poppins"/>
              <a:cs typeface="Poppins"/>
              <a:sym typeface="Poppins"/>
            </a:endParaRPr>
          </a:p>
        </p:txBody>
      </p:sp>
      <p:sp>
        <p:nvSpPr>
          <p:cNvPr id="124" name="Google Shape;124;p23"/>
          <p:cNvSpPr txBox="1"/>
          <p:nvPr/>
        </p:nvSpPr>
        <p:spPr>
          <a:xfrm>
            <a:off x="2786675" y="1582625"/>
            <a:ext cx="5238900" cy="2076000"/>
          </a:xfrm>
          <a:prstGeom prst="rect">
            <a:avLst/>
          </a:prstGeom>
          <a:noFill/>
          <a:ln>
            <a:noFill/>
          </a:ln>
        </p:spPr>
        <p:txBody>
          <a:bodyPr anchorCtr="0" anchor="t" bIns="91425" lIns="91425" spcFirstLastPara="1" rIns="91425" wrap="square" tIns="91425">
            <a:noAutofit/>
          </a:bodyPr>
          <a:lstStyle/>
          <a:p>
            <a:pPr indent="0" lvl="0" marL="0" rtl="0" algn="l">
              <a:lnSpc>
                <a:spcPct val="125000"/>
              </a:lnSpc>
              <a:spcBef>
                <a:spcPts val="0"/>
              </a:spcBef>
              <a:spcAft>
                <a:spcPts val="0"/>
              </a:spcAft>
              <a:buNone/>
            </a:pPr>
            <a:r>
              <a:rPr lang="es-419" sz="1600">
                <a:solidFill>
                  <a:schemeClr val="dk2"/>
                </a:solidFill>
                <a:latin typeface="Poppins"/>
                <a:ea typeface="Poppins"/>
                <a:cs typeface="Poppins"/>
                <a:sym typeface="Poppins"/>
              </a:rPr>
              <a:t>Lorem ipsum dolor sit amet, consectetur adipiscing elit. Quisque lobortis felis quis sagittis luctus. Quisque libero odio, consequat sed rhoncus eget, fringilla id libero. Ut id arcu ut libero laoreet scelerisque. Maecenas aliquam, leo ac dignissim tristique. </a:t>
            </a:r>
            <a:endParaRPr sz="1600">
              <a:solidFill>
                <a:schemeClr val="dk2"/>
              </a:solidFill>
              <a:latin typeface="Poppins"/>
              <a:ea typeface="Poppins"/>
              <a:cs typeface="Poppins"/>
              <a:sym typeface="Poppins"/>
            </a:endParaRPr>
          </a:p>
          <a:p>
            <a:pPr indent="0" lvl="0" marL="0" rtl="0" algn="l">
              <a:lnSpc>
                <a:spcPct val="125000"/>
              </a:lnSpc>
              <a:spcBef>
                <a:spcPts val="0"/>
              </a:spcBef>
              <a:spcAft>
                <a:spcPts val="0"/>
              </a:spcAft>
              <a:buNone/>
            </a:pPr>
            <a:r>
              <a:t/>
            </a:r>
            <a:endParaRPr sz="1600">
              <a:solidFill>
                <a:schemeClr val="dk2"/>
              </a:solidFill>
              <a:latin typeface="Poppins"/>
              <a:ea typeface="Poppins"/>
              <a:cs typeface="Poppins"/>
              <a:sym typeface="Poppi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pic>
        <p:nvPicPr>
          <p:cNvPr id="129" name="Google Shape;129;p24"/>
          <p:cNvPicPr preferRelativeResize="0"/>
          <p:nvPr/>
        </p:nvPicPr>
        <p:blipFill>
          <a:blip r:embed="rId3">
            <a:alphaModFix/>
          </a:blip>
          <a:stretch>
            <a:fillRect/>
          </a:stretch>
        </p:blipFill>
        <p:spPr>
          <a:xfrm>
            <a:off x="0" y="-4763"/>
            <a:ext cx="9144000" cy="5148263"/>
          </a:xfrm>
          <a:prstGeom prst="rect">
            <a:avLst/>
          </a:prstGeom>
          <a:noFill/>
          <a:ln>
            <a:noFill/>
          </a:ln>
        </p:spPr>
      </p:pic>
      <p:sp>
        <p:nvSpPr>
          <p:cNvPr id="130" name="Google Shape;130;p24"/>
          <p:cNvSpPr txBox="1"/>
          <p:nvPr/>
        </p:nvSpPr>
        <p:spPr>
          <a:xfrm>
            <a:off x="3301800" y="1712700"/>
            <a:ext cx="2173200" cy="2175300"/>
          </a:xfrm>
          <a:prstGeom prst="rect">
            <a:avLst/>
          </a:prstGeom>
          <a:noFill/>
          <a:ln>
            <a:noFill/>
          </a:ln>
        </p:spPr>
        <p:txBody>
          <a:bodyPr anchorCtr="0" anchor="t" bIns="91425" lIns="91425" spcFirstLastPara="1" rIns="91425" wrap="square" tIns="91425">
            <a:noAutofit/>
          </a:bodyPr>
          <a:lstStyle/>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Análisis </a:t>
            </a:r>
            <a:endParaRPr sz="1600">
              <a:solidFill>
                <a:schemeClr val="dk2"/>
              </a:solidFill>
              <a:latin typeface="Poppins"/>
              <a:ea typeface="Poppins"/>
              <a:cs typeface="Poppins"/>
              <a:sym typeface="Poppins"/>
            </a:endParaRPr>
          </a:p>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Punto</a:t>
            </a:r>
            <a:endParaRPr sz="1600">
              <a:solidFill>
                <a:schemeClr val="dk2"/>
              </a:solidFill>
              <a:latin typeface="Poppins"/>
              <a:ea typeface="Poppins"/>
              <a:cs typeface="Poppins"/>
              <a:sym typeface="Poppins"/>
            </a:endParaRPr>
          </a:p>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Por</a:t>
            </a:r>
            <a:endParaRPr sz="1600">
              <a:solidFill>
                <a:schemeClr val="dk2"/>
              </a:solidFill>
              <a:latin typeface="Poppins"/>
              <a:ea typeface="Poppins"/>
              <a:cs typeface="Poppins"/>
              <a:sym typeface="Poppins"/>
            </a:endParaRPr>
          </a:p>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Punto</a:t>
            </a:r>
            <a:endParaRPr sz="1600">
              <a:solidFill>
                <a:schemeClr val="dk2"/>
              </a:solidFill>
              <a:latin typeface="Poppins"/>
              <a:ea typeface="Poppins"/>
              <a:cs typeface="Poppins"/>
              <a:sym typeface="Poppins"/>
            </a:endParaRPr>
          </a:p>
        </p:txBody>
      </p:sp>
      <p:sp>
        <p:nvSpPr>
          <p:cNvPr id="131" name="Google Shape;131;p24"/>
          <p:cNvSpPr txBox="1"/>
          <p:nvPr/>
        </p:nvSpPr>
        <p:spPr>
          <a:xfrm>
            <a:off x="2786675" y="958050"/>
            <a:ext cx="3895500" cy="53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2400">
                <a:solidFill>
                  <a:schemeClr val="dk2"/>
                </a:solidFill>
                <a:latin typeface="Poppins"/>
                <a:ea typeface="Poppins"/>
                <a:cs typeface="Poppins"/>
                <a:sym typeface="Poppins"/>
              </a:rPr>
              <a:t>SUBTÍTULO</a:t>
            </a:r>
            <a:endParaRPr b="1" sz="2400">
              <a:solidFill>
                <a:schemeClr val="dk2"/>
              </a:solidFill>
              <a:latin typeface="Poppins"/>
              <a:ea typeface="Poppins"/>
              <a:cs typeface="Poppins"/>
              <a:sym typeface="Poppi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pic>
        <p:nvPicPr>
          <p:cNvPr id="136" name="Google Shape;136;p25"/>
          <p:cNvPicPr preferRelativeResize="0"/>
          <p:nvPr/>
        </p:nvPicPr>
        <p:blipFill>
          <a:blip r:embed="rId3">
            <a:alphaModFix/>
          </a:blip>
          <a:stretch>
            <a:fillRect/>
          </a:stretch>
        </p:blipFill>
        <p:spPr>
          <a:xfrm>
            <a:off x="0" y="0"/>
            <a:ext cx="9144000" cy="5143500"/>
          </a:xfrm>
          <a:prstGeom prst="rect">
            <a:avLst/>
          </a:prstGeom>
          <a:noFill/>
          <a:ln>
            <a:noFill/>
          </a:ln>
        </p:spPr>
      </p:pic>
      <p:pic>
        <p:nvPicPr>
          <p:cNvPr id="137" name="Google Shape;137;p25"/>
          <p:cNvPicPr preferRelativeResize="0"/>
          <p:nvPr/>
        </p:nvPicPr>
        <p:blipFill>
          <a:blip r:embed="rId3">
            <a:alphaModFix/>
          </a:blip>
          <a:stretch>
            <a:fillRect/>
          </a:stretch>
        </p:blipFill>
        <p:spPr>
          <a:xfrm>
            <a:off x="0" y="0"/>
            <a:ext cx="9144000"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pic>
        <p:nvPicPr>
          <p:cNvPr id="59" name="Google Shape;59;p14"/>
          <p:cNvPicPr preferRelativeResize="0"/>
          <p:nvPr/>
        </p:nvPicPr>
        <p:blipFill>
          <a:blip r:embed="rId3">
            <a:alphaModFix/>
          </a:blip>
          <a:stretch>
            <a:fillRect/>
          </a:stretch>
        </p:blipFill>
        <p:spPr>
          <a:xfrm>
            <a:off x="4229" y="0"/>
            <a:ext cx="9135542" cy="5143501"/>
          </a:xfrm>
          <a:prstGeom prst="rect">
            <a:avLst/>
          </a:prstGeom>
          <a:noFill/>
          <a:ln>
            <a:noFill/>
          </a:ln>
        </p:spPr>
      </p:pic>
      <p:sp>
        <p:nvSpPr>
          <p:cNvPr id="60" name="Google Shape;60;p14"/>
          <p:cNvSpPr txBox="1"/>
          <p:nvPr/>
        </p:nvSpPr>
        <p:spPr>
          <a:xfrm>
            <a:off x="2505800" y="2147400"/>
            <a:ext cx="4029900" cy="848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3600">
                <a:solidFill>
                  <a:schemeClr val="lt1"/>
                </a:solidFill>
                <a:latin typeface="Poppins"/>
                <a:ea typeface="Poppins"/>
                <a:cs typeface="Poppins"/>
                <a:sym typeface="Poppins"/>
              </a:rPr>
              <a:t>TÍTULO 01</a:t>
            </a:r>
            <a:endParaRPr b="1" sz="3600">
              <a:solidFill>
                <a:schemeClr val="lt1"/>
              </a:solidFill>
              <a:latin typeface="Poppins"/>
              <a:ea typeface="Poppins"/>
              <a:cs typeface="Poppins"/>
              <a:sym typeface="Poppi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id="65" name="Google Shape;65;p15"/>
          <p:cNvPicPr preferRelativeResize="0"/>
          <p:nvPr/>
        </p:nvPicPr>
        <p:blipFill>
          <a:blip r:embed="rId3">
            <a:alphaModFix/>
          </a:blip>
          <a:stretch>
            <a:fillRect/>
          </a:stretch>
        </p:blipFill>
        <p:spPr>
          <a:xfrm>
            <a:off x="0" y="-4763"/>
            <a:ext cx="9144000" cy="5148263"/>
          </a:xfrm>
          <a:prstGeom prst="rect">
            <a:avLst/>
          </a:prstGeom>
          <a:noFill/>
          <a:ln>
            <a:noFill/>
          </a:ln>
        </p:spPr>
      </p:pic>
      <p:sp>
        <p:nvSpPr>
          <p:cNvPr id="66" name="Google Shape;66;p15"/>
          <p:cNvSpPr txBox="1"/>
          <p:nvPr/>
        </p:nvSpPr>
        <p:spPr>
          <a:xfrm>
            <a:off x="2786675" y="958050"/>
            <a:ext cx="3895500" cy="53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2400">
                <a:solidFill>
                  <a:schemeClr val="dk2"/>
                </a:solidFill>
                <a:latin typeface="Poppins"/>
                <a:ea typeface="Poppins"/>
                <a:cs typeface="Poppins"/>
                <a:sym typeface="Poppins"/>
              </a:rPr>
              <a:t>SUBTÍTULO</a:t>
            </a:r>
            <a:endParaRPr b="1" sz="2400">
              <a:solidFill>
                <a:schemeClr val="dk2"/>
              </a:solidFill>
              <a:latin typeface="Poppins"/>
              <a:ea typeface="Poppins"/>
              <a:cs typeface="Poppins"/>
              <a:sym typeface="Poppins"/>
            </a:endParaRPr>
          </a:p>
        </p:txBody>
      </p:sp>
      <p:sp>
        <p:nvSpPr>
          <p:cNvPr id="67" name="Google Shape;67;p15"/>
          <p:cNvSpPr txBox="1"/>
          <p:nvPr/>
        </p:nvSpPr>
        <p:spPr>
          <a:xfrm>
            <a:off x="2786675" y="1582625"/>
            <a:ext cx="5238900" cy="2076000"/>
          </a:xfrm>
          <a:prstGeom prst="rect">
            <a:avLst/>
          </a:prstGeom>
          <a:noFill/>
          <a:ln>
            <a:noFill/>
          </a:ln>
        </p:spPr>
        <p:txBody>
          <a:bodyPr anchorCtr="0" anchor="t" bIns="91425" lIns="91425" spcFirstLastPara="1" rIns="91425" wrap="square" tIns="91425">
            <a:noAutofit/>
          </a:bodyPr>
          <a:lstStyle/>
          <a:p>
            <a:pPr indent="0" lvl="0" marL="0" rtl="0" algn="l">
              <a:lnSpc>
                <a:spcPct val="125000"/>
              </a:lnSpc>
              <a:spcBef>
                <a:spcPts val="0"/>
              </a:spcBef>
              <a:spcAft>
                <a:spcPts val="0"/>
              </a:spcAft>
              <a:buNone/>
            </a:pPr>
            <a:r>
              <a:rPr lang="es-419" sz="1600">
                <a:solidFill>
                  <a:schemeClr val="dk2"/>
                </a:solidFill>
                <a:latin typeface="Poppins"/>
                <a:ea typeface="Poppins"/>
                <a:cs typeface="Poppins"/>
                <a:sym typeface="Poppins"/>
              </a:rPr>
              <a:t>Lorem ipsum dolor sit amet, consectetur adipiscing elit. Quisque lobortis felis quis sagittis luctus. Quisque libero odio, consequat sed rhoncus eget, fringilla id libero. Ut id arcu ut libero laoreet scelerisque. Maecenas aliquam, leo ac dignissim tristique. </a:t>
            </a:r>
            <a:endParaRPr sz="1600">
              <a:solidFill>
                <a:schemeClr val="dk2"/>
              </a:solidFill>
              <a:latin typeface="Poppins"/>
              <a:ea typeface="Poppins"/>
              <a:cs typeface="Poppins"/>
              <a:sym typeface="Poppi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pic>
        <p:nvPicPr>
          <p:cNvPr id="72" name="Google Shape;72;p16"/>
          <p:cNvPicPr preferRelativeResize="0"/>
          <p:nvPr/>
        </p:nvPicPr>
        <p:blipFill>
          <a:blip r:embed="rId3">
            <a:alphaModFix/>
          </a:blip>
          <a:stretch>
            <a:fillRect/>
          </a:stretch>
        </p:blipFill>
        <p:spPr>
          <a:xfrm>
            <a:off x="0" y="-4763"/>
            <a:ext cx="9144000" cy="5148263"/>
          </a:xfrm>
          <a:prstGeom prst="rect">
            <a:avLst/>
          </a:prstGeom>
          <a:noFill/>
          <a:ln>
            <a:noFill/>
          </a:ln>
        </p:spPr>
      </p:pic>
      <p:sp>
        <p:nvSpPr>
          <p:cNvPr id="73" name="Google Shape;73;p16"/>
          <p:cNvSpPr txBox="1"/>
          <p:nvPr/>
        </p:nvSpPr>
        <p:spPr>
          <a:xfrm>
            <a:off x="3301800" y="1712700"/>
            <a:ext cx="2173200" cy="2175300"/>
          </a:xfrm>
          <a:prstGeom prst="rect">
            <a:avLst/>
          </a:prstGeom>
          <a:noFill/>
          <a:ln>
            <a:noFill/>
          </a:ln>
        </p:spPr>
        <p:txBody>
          <a:bodyPr anchorCtr="0" anchor="t" bIns="91425" lIns="91425" spcFirstLastPara="1" rIns="91425" wrap="square" tIns="91425">
            <a:noAutofit/>
          </a:bodyPr>
          <a:lstStyle/>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Análisis </a:t>
            </a:r>
            <a:endParaRPr sz="1600">
              <a:solidFill>
                <a:schemeClr val="dk2"/>
              </a:solidFill>
              <a:latin typeface="Poppins"/>
              <a:ea typeface="Poppins"/>
              <a:cs typeface="Poppins"/>
              <a:sym typeface="Poppins"/>
            </a:endParaRPr>
          </a:p>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Punto</a:t>
            </a:r>
            <a:endParaRPr sz="1600">
              <a:solidFill>
                <a:schemeClr val="dk2"/>
              </a:solidFill>
              <a:latin typeface="Poppins"/>
              <a:ea typeface="Poppins"/>
              <a:cs typeface="Poppins"/>
              <a:sym typeface="Poppins"/>
            </a:endParaRPr>
          </a:p>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Por</a:t>
            </a:r>
            <a:endParaRPr sz="1600">
              <a:solidFill>
                <a:schemeClr val="dk2"/>
              </a:solidFill>
              <a:latin typeface="Poppins"/>
              <a:ea typeface="Poppins"/>
              <a:cs typeface="Poppins"/>
              <a:sym typeface="Poppins"/>
            </a:endParaRPr>
          </a:p>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Punto</a:t>
            </a:r>
            <a:endParaRPr sz="1600">
              <a:solidFill>
                <a:schemeClr val="dk2"/>
              </a:solidFill>
              <a:latin typeface="Poppins"/>
              <a:ea typeface="Poppins"/>
              <a:cs typeface="Poppins"/>
              <a:sym typeface="Poppins"/>
            </a:endParaRPr>
          </a:p>
        </p:txBody>
      </p:sp>
      <p:sp>
        <p:nvSpPr>
          <p:cNvPr id="74" name="Google Shape;74;p16"/>
          <p:cNvSpPr txBox="1"/>
          <p:nvPr/>
        </p:nvSpPr>
        <p:spPr>
          <a:xfrm>
            <a:off x="2786675" y="958050"/>
            <a:ext cx="3895500" cy="53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2400">
                <a:solidFill>
                  <a:schemeClr val="dk2"/>
                </a:solidFill>
                <a:latin typeface="Poppins"/>
                <a:ea typeface="Poppins"/>
                <a:cs typeface="Poppins"/>
                <a:sym typeface="Poppins"/>
              </a:rPr>
              <a:t>SUBTÍTULO</a:t>
            </a:r>
            <a:endParaRPr b="1" sz="2400">
              <a:solidFill>
                <a:schemeClr val="dk2"/>
              </a:solidFill>
              <a:latin typeface="Poppins"/>
              <a:ea typeface="Poppins"/>
              <a:cs typeface="Poppins"/>
              <a:sym typeface="Poppi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33333"/>
        </a:solidFill>
      </p:bgPr>
    </p:bg>
    <p:spTree>
      <p:nvGrpSpPr>
        <p:cNvPr id="78" name="Shape 78"/>
        <p:cNvGrpSpPr/>
        <p:nvPr/>
      </p:nvGrpSpPr>
      <p:grpSpPr>
        <a:xfrm>
          <a:off x="0" y="0"/>
          <a:ext cx="0" cy="0"/>
          <a:chOff x="0" y="0"/>
          <a:chExt cx="0" cy="0"/>
        </a:xfrm>
      </p:grpSpPr>
      <p:pic>
        <p:nvPicPr>
          <p:cNvPr id="79" name="Google Shape;79;p17"/>
          <p:cNvPicPr preferRelativeResize="0"/>
          <p:nvPr/>
        </p:nvPicPr>
        <p:blipFill>
          <a:blip r:embed="rId3">
            <a:alphaModFix/>
          </a:blip>
          <a:stretch>
            <a:fillRect/>
          </a:stretch>
        </p:blipFill>
        <p:spPr>
          <a:xfrm>
            <a:off x="0" y="-4763"/>
            <a:ext cx="9144000" cy="5148263"/>
          </a:xfrm>
          <a:prstGeom prst="rect">
            <a:avLst/>
          </a:prstGeom>
          <a:noFill/>
          <a:ln>
            <a:noFill/>
          </a:ln>
        </p:spPr>
      </p:pic>
      <p:pic>
        <p:nvPicPr>
          <p:cNvPr id="80" name="Google Shape;80;p17"/>
          <p:cNvPicPr preferRelativeResize="0"/>
          <p:nvPr/>
        </p:nvPicPr>
        <p:blipFill rotWithShape="1">
          <a:blip r:embed="rId4">
            <a:alphaModFix/>
          </a:blip>
          <a:srcRect b="0" l="0" r="25149" t="0"/>
          <a:stretch/>
        </p:blipFill>
        <p:spPr>
          <a:xfrm>
            <a:off x="3665599" y="731213"/>
            <a:ext cx="3780425" cy="2705525"/>
          </a:xfrm>
          <a:prstGeom prst="rect">
            <a:avLst/>
          </a:prstGeom>
          <a:noFill/>
          <a:ln>
            <a:noFill/>
          </a:ln>
        </p:spPr>
      </p:pic>
      <p:sp>
        <p:nvSpPr>
          <p:cNvPr id="81" name="Google Shape;81;p17"/>
          <p:cNvSpPr txBox="1"/>
          <p:nvPr/>
        </p:nvSpPr>
        <p:spPr>
          <a:xfrm>
            <a:off x="3573250" y="3485888"/>
            <a:ext cx="3901800" cy="586200"/>
          </a:xfrm>
          <a:prstGeom prst="rect">
            <a:avLst/>
          </a:prstGeom>
          <a:noFill/>
          <a:ln>
            <a:noFill/>
          </a:ln>
        </p:spPr>
        <p:txBody>
          <a:bodyPr anchorCtr="0" anchor="t" bIns="91425" lIns="91425" spcFirstLastPara="1" rIns="91425" wrap="square" tIns="91425">
            <a:noAutofit/>
          </a:bodyPr>
          <a:lstStyle/>
          <a:p>
            <a:pPr indent="0" lvl="0" marL="0" rtl="0" algn="l">
              <a:lnSpc>
                <a:spcPct val="125000"/>
              </a:lnSpc>
              <a:spcBef>
                <a:spcPts val="0"/>
              </a:spcBef>
              <a:spcAft>
                <a:spcPts val="0"/>
              </a:spcAft>
              <a:buNone/>
            </a:pPr>
            <a:r>
              <a:rPr lang="es-419" sz="900">
                <a:solidFill>
                  <a:schemeClr val="lt2"/>
                </a:solidFill>
                <a:latin typeface="Poppins"/>
                <a:ea typeface="Poppins"/>
                <a:cs typeface="Poppins"/>
                <a:sym typeface="Poppins"/>
              </a:rPr>
              <a:t>&gt; Escaner de todos los pacientes del estudio. (google.com, 2024)</a:t>
            </a:r>
            <a:endParaRPr sz="900">
              <a:solidFill>
                <a:schemeClr val="lt2"/>
              </a:solidFill>
              <a:latin typeface="Poppins"/>
              <a:ea typeface="Poppins"/>
              <a:cs typeface="Poppins"/>
              <a:sym typeface="Poppi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pic>
        <p:nvPicPr>
          <p:cNvPr id="86" name="Google Shape;86;p18"/>
          <p:cNvPicPr preferRelativeResize="0"/>
          <p:nvPr/>
        </p:nvPicPr>
        <p:blipFill>
          <a:blip r:embed="rId3">
            <a:alphaModFix/>
          </a:blip>
          <a:stretch>
            <a:fillRect/>
          </a:stretch>
        </p:blipFill>
        <p:spPr>
          <a:xfrm>
            <a:off x="0" y="-4763"/>
            <a:ext cx="9144000" cy="5148263"/>
          </a:xfrm>
          <a:prstGeom prst="rect">
            <a:avLst/>
          </a:prstGeom>
          <a:noFill/>
          <a:ln>
            <a:noFill/>
          </a:ln>
        </p:spPr>
      </p:pic>
      <p:sp>
        <p:nvSpPr>
          <p:cNvPr id="87" name="Google Shape;87;p18"/>
          <p:cNvSpPr txBox="1"/>
          <p:nvPr/>
        </p:nvSpPr>
        <p:spPr>
          <a:xfrm>
            <a:off x="2505800" y="2147400"/>
            <a:ext cx="4029900" cy="848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3600">
                <a:solidFill>
                  <a:schemeClr val="lt1"/>
                </a:solidFill>
                <a:latin typeface="Poppins"/>
                <a:ea typeface="Poppins"/>
                <a:cs typeface="Poppins"/>
                <a:sym typeface="Poppins"/>
              </a:rPr>
              <a:t>TÍTULO 02</a:t>
            </a:r>
            <a:endParaRPr b="1" sz="3600">
              <a:solidFill>
                <a:schemeClr val="lt1"/>
              </a:solidFill>
              <a:latin typeface="Poppins"/>
              <a:ea typeface="Poppins"/>
              <a:cs typeface="Poppins"/>
              <a:sym typeface="Poppi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id="92" name="Google Shape;92;p19"/>
          <p:cNvPicPr preferRelativeResize="0"/>
          <p:nvPr/>
        </p:nvPicPr>
        <p:blipFill>
          <a:blip r:embed="rId3">
            <a:alphaModFix/>
          </a:blip>
          <a:stretch>
            <a:fillRect/>
          </a:stretch>
        </p:blipFill>
        <p:spPr>
          <a:xfrm>
            <a:off x="0" y="-2084"/>
            <a:ext cx="9143998" cy="5145584"/>
          </a:xfrm>
          <a:prstGeom prst="rect">
            <a:avLst/>
          </a:prstGeom>
          <a:noFill/>
          <a:ln>
            <a:noFill/>
          </a:ln>
        </p:spPr>
      </p:pic>
      <p:sp>
        <p:nvSpPr>
          <p:cNvPr id="93" name="Google Shape;93;p19"/>
          <p:cNvSpPr txBox="1"/>
          <p:nvPr/>
        </p:nvSpPr>
        <p:spPr>
          <a:xfrm>
            <a:off x="532875" y="958050"/>
            <a:ext cx="3895500" cy="53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2400">
                <a:solidFill>
                  <a:schemeClr val="dk2"/>
                </a:solidFill>
                <a:latin typeface="Poppins"/>
                <a:ea typeface="Poppins"/>
                <a:cs typeface="Poppins"/>
                <a:sym typeface="Poppins"/>
              </a:rPr>
              <a:t>SUBTÍTULO</a:t>
            </a:r>
            <a:endParaRPr b="1" sz="2400">
              <a:solidFill>
                <a:schemeClr val="dk2"/>
              </a:solidFill>
              <a:latin typeface="Poppins"/>
              <a:ea typeface="Poppins"/>
              <a:cs typeface="Poppins"/>
              <a:sym typeface="Poppins"/>
            </a:endParaRPr>
          </a:p>
        </p:txBody>
      </p:sp>
      <p:sp>
        <p:nvSpPr>
          <p:cNvPr id="94" name="Google Shape;94;p19"/>
          <p:cNvSpPr txBox="1"/>
          <p:nvPr/>
        </p:nvSpPr>
        <p:spPr>
          <a:xfrm>
            <a:off x="532875" y="1582625"/>
            <a:ext cx="5238900" cy="2076000"/>
          </a:xfrm>
          <a:prstGeom prst="rect">
            <a:avLst/>
          </a:prstGeom>
          <a:noFill/>
          <a:ln>
            <a:noFill/>
          </a:ln>
        </p:spPr>
        <p:txBody>
          <a:bodyPr anchorCtr="0" anchor="t" bIns="91425" lIns="91425" spcFirstLastPara="1" rIns="91425" wrap="square" tIns="91425">
            <a:noAutofit/>
          </a:bodyPr>
          <a:lstStyle/>
          <a:p>
            <a:pPr indent="0" lvl="0" marL="0" rtl="0" algn="l">
              <a:lnSpc>
                <a:spcPct val="125000"/>
              </a:lnSpc>
              <a:spcBef>
                <a:spcPts val="0"/>
              </a:spcBef>
              <a:spcAft>
                <a:spcPts val="0"/>
              </a:spcAft>
              <a:buNone/>
            </a:pPr>
            <a:r>
              <a:rPr lang="es-419" sz="1600">
                <a:solidFill>
                  <a:schemeClr val="dk2"/>
                </a:solidFill>
                <a:latin typeface="Poppins"/>
                <a:ea typeface="Poppins"/>
                <a:cs typeface="Poppins"/>
                <a:sym typeface="Poppins"/>
              </a:rPr>
              <a:t>Lorem ipsum dolor sit amet, consectetur adipiscing elit. Quisque lobortis felis quis sagittis luctus. Quisque libero odio, consequat sed rhoncus eget, fringilla id libero. Ut id arcu ut libero laoreet scelerisque. Maecenas aliquam, leo ac dignissim tristique. </a:t>
            </a:r>
            <a:endParaRPr sz="1600">
              <a:solidFill>
                <a:schemeClr val="dk2"/>
              </a:solidFill>
              <a:latin typeface="Poppins"/>
              <a:ea typeface="Poppins"/>
              <a:cs typeface="Poppins"/>
              <a:sym typeface="Poppins"/>
            </a:endParaRPr>
          </a:p>
          <a:p>
            <a:pPr indent="0" lvl="0" marL="0" rtl="0" algn="l">
              <a:lnSpc>
                <a:spcPct val="125000"/>
              </a:lnSpc>
              <a:spcBef>
                <a:spcPts val="0"/>
              </a:spcBef>
              <a:spcAft>
                <a:spcPts val="0"/>
              </a:spcAft>
              <a:buNone/>
            </a:pPr>
            <a:r>
              <a:t/>
            </a:r>
            <a:endParaRPr sz="1600">
              <a:solidFill>
                <a:schemeClr val="dk2"/>
              </a:solidFill>
              <a:latin typeface="Poppins"/>
              <a:ea typeface="Poppins"/>
              <a:cs typeface="Poppins"/>
              <a:sym typeface="Poppi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id="99" name="Google Shape;99;p20"/>
          <p:cNvPicPr preferRelativeResize="0"/>
          <p:nvPr/>
        </p:nvPicPr>
        <p:blipFill>
          <a:blip r:embed="rId3">
            <a:alphaModFix/>
          </a:blip>
          <a:stretch>
            <a:fillRect/>
          </a:stretch>
        </p:blipFill>
        <p:spPr>
          <a:xfrm>
            <a:off x="0" y="-2084"/>
            <a:ext cx="9143998" cy="5145584"/>
          </a:xfrm>
          <a:prstGeom prst="rect">
            <a:avLst/>
          </a:prstGeom>
          <a:noFill/>
          <a:ln>
            <a:noFill/>
          </a:ln>
        </p:spPr>
      </p:pic>
      <p:sp>
        <p:nvSpPr>
          <p:cNvPr id="100" name="Google Shape;100;p20"/>
          <p:cNvSpPr txBox="1"/>
          <p:nvPr/>
        </p:nvSpPr>
        <p:spPr>
          <a:xfrm>
            <a:off x="1043700" y="1712700"/>
            <a:ext cx="2173200" cy="2175300"/>
          </a:xfrm>
          <a:prstGeom prst="rect">
            <a:avLst/>
          </a:prstGeom>
          <a:noFill/>
          <a:ln>
            <a:noFill/>
          </a:ln>
        </p:spPr>
        <p:txBody>
          <a:bodyPr anchorCtr="0" anchor="t" bIns="91425" lIns="91425" spcFirstLastPara="1" rIns="91425" wrap="square" tIns="91425">
            <a:noAutofit/>
          </a:bodyPr>
          <a:lstStyle/>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Análisis </a:t>
            </a:r>
            <a:endParaRPr sz="1600">
              <a:solidFill>
                <a:schemeClr val="dk2"/>
              </a:solidFill>
              <a:latin typeface="Poppins"/>
              <a:ea typeface="Poppins"/>
              <a:cs typeface="Poppins"/>
              <a:sym typeface="Poppins"/>
            </a:endParaRPr>
          </a:p>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Punto</a:t>
            </a:r>
            <a:endParaRPr sz="1600">
              <a:solidFill>
                <a:schemeClr val="dk2"/>
              </a:solidFill>
              <a:latin typeface="Poppins"/>
              <a:ea typeface="Poppins"/>
              <a:cs typeface="Poppins"/>
              <a:sym typeface="Poppins"/>
            </a:endParaRPr>
          </a:p>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Por</a:t>
            </a:r>
            <a:endParaRPr sz="1600">
              <a:solidFill>
                <a:schemeClr val="dk2"/>
              </a:solidFill>
              <a:latin typeface="Poppins"/>
              <a:ea typeface="Poppins"/>
              <a:cs typeface="Poppins"/>
              <a:sym typeface="Poppins"/>
            </a:endParaRPr>
          </a:p>
          <a:p>
            <a:pPr indent="-330200" lvl="0" marL="457200" rtl="0" algn="l">
              <a:lnSpc>
                <a:spcPct val="200000"/>
              </a:lnSpc>
              <a:spcBef>
                <a:spcPts val="0"/>
              </a:spcBef>
              <a:spcAft>
                <a:spcPts val="0"/>
              </a:spcAft>
              <a:buClr>
                <a:schemeClr val="dk2"/>
              </a:buClr>
              <a:buSzPts val="1600"/>
              <a:buFont typeface="Poppins"/>
              <a:buChar char="●"/>
            </a:pPr>
            <a:r>
              <a:rPr lang="es-419" sz="1600">
                <a:solidFill>
                  <a:schemeClr val="dk2"/>
                </a:solidFill>
                <a:latin typeface="Poppins"/>
                <a:ea typeface="Poppins"/>
                <a:cs typeface="Poppins"/>
                <a:sym typeface="Poppins"/>
              </a:rPr>
              <a:t>Punto</a:t>
            </a:r>
            <a:endParaRPr sz="1600">
              <a:solidFill>
                <a:schemeClr val="dk2"/>
              </a:solidFill>
              <a:latin typeface="Poppins"/>
              <a:ea typeface="Poppins"/>
              <a:cs typeface="Poppins"/>
              <a:sym typeface="Poppins"/>
            </a:endParaRPr>
          </a:p>
        </p:txBody>
      </p:sp>
      <p:sp>
        <p:nvSpPr>
          <p:cNvPr id="101" name="Google Shape;101;p20"/>
          <p:cNvSpPr txBox="1"/>
          <p:nvPr/>
        </p:nvSpPr>
        <p:spPr>
          <a:xfrm>
            <a:off x="528575" y="958050"/>
            <a:ext cx="3895500" cy="53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2400">
                <a:solidFill>
                  <a:schemeClr val="dk2"/>
                </a:solidFill>
                <a:latin typeface="Poppins"/>
                <a:ea typeface="Poppins"/>
                <a:cs typeface="Poppins"/>
                <a:sym typeface="Poppins"/>
              </a:rPr>
              <a:t>SUBT</a:t>
            </a:r>
            <a:r>
              <a:rPr b="1" lang="es-419" sz="2400">
                <a:solidFill>
                  <a:schemeClr val="dk2"/>
                </a:solidFill>
                <a:latin typeface="Poppins"/>
                <a:ea typeface="Poppins"/>
                <a:cs typeface="Poppins"/>
                <a:sym typeface="Poppins"/>
              </a:rPr>
              <a:t>Í</a:t>
            </a:r>
            <a:r>
              <a:rPr b="1" lang="es-419" sz="2400">
                <a:solidFill>
                  <a:schemeClr val="dk2"/>
                </a:solidFill>
                <a:latin typeface="Poppins"/>
                <a:ea typeface="Poppins"/>
                <a:cs typeface="Poppins"/>
                <a:sym typeface="Poppins"/>
              </a:rPr>
              <a:t>TULO</a:t>
            </a:r>
            <a:endParaRPr b="1" sz="2400">
              <a:solidFill>
                <a:schemeClr val="dk2"/>
              </a:solidFill>
              <a:latin typeface="Poppins"/>
              <a:ea typeface="Poppins"/>
              <a:cs typeface="Poppins"/>
              <a:sym typeface="Poppins"/>
            </a:endParaRPr>
          </a:p>
        </p:txBody>
      </p:sp>
      <p:sp>
        <p:nvSpPr>
          <p:cNvPr id="102" name="Google Shape;102;p20"/>
          <p:cNvSpPr txBox="1"/>
          <p:nvPr/>
        </p:nvSpPr>
        <p:spPr>
          <a:xfrm>
            <a:off x="532875" y="958050"/>
            <a:ext cx="2173200" cy="53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2400">
              <a:solidFill>
                <a:schemeClr val="dk2"/>
              </a:solidFill>
              <a:latin typeface="Poppins"/>
              <a:ea typeface="Poppins"/>
              <a:cs typeface="Poppins"/>
              <a:sym typeface="Poppi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33333"/>
        </a:solidFill>
      </p:bgPr>
    </p:bg>
    <p:spTree>
      <p:nvGrpSpPr>
        <p:cNvPr id="106" name="Shape 106"/>
        <p:cNvGrpSpPr/>
        <p:nvPr/>
      </p:nvGrpSpPr>
      <p:grpSpPr>
        <a:xfrm>
          <a:off x="0" y="0"/>
          <a:ext cx="0" cy="0"/>
          <a:chOff x="0" y="0"/>
          <a:chExt cx="0" cy="0"/>
        </a:xfrm>
      </p:grpSpPr>
      <p:pic>
        <p:nvPicPr>
          <p:cNvPr id="107" name="Google Shape;107;p21"/>
          <p:cNvPicPr preferRelativeResize="0"/>
          <p:nvPr/>
        </p:nvPicPr>
        <p:blipFill>
          <a:blip r:embed="rId3">
            <a:alphaModFix/>
          </a:blip>
          <a:stretch>
            <a:fillRect/>
          </a:stretch>
        </p:blipFill>
        <p:spPr>
          <a:xfrm>
            <a:off x="0" y="-2084"/>
            <a:ext cx="9143998" cy="5145584"/>
          </a:xfrm>
          <a:prstGeom prst="rect">
            <a:avLst/>
          </a:prstGeom>
          <a:noFill/>
          <a:ln>
            <a:noFill/>
          </a:ln>
        </p:spPr>
      </p:pic>
      <p:pic>
        <p:nvPicPr>
          <p:cNvPr id="108" name="Google Shape;108;p21"/>
          <p:cNvPicPr preferRelativeResize="0"/>
          <p:nvPr/>
        </p:nvPicPr>
        <p:blipFill rotWithShape="1">
          <a:blip r:embed="rId4">
            <a:alphaModFix/>
          </a:blip>
          <a:srcRect b="0" l="5334" r="55061" t="0"/>
          <a:stretch/>
        </p:blipFill>
        <p:spPr>
          <a:xfrm>
            <a:off x="0" y="0"/>
            <a:ext cx="3477524" cy="4648650"/>
          </a:xfrm>
          <a:prstGeom prst="rect">
            <a:avLst/>
          </a:prstGeom>
          <a:noFill/>
          <a:ln>
            <a:noFill/>
          </a:ln>
        </p:spPr>
      </p:pic>
      <p:sp>
        <p:nvSpPr>
          <p:cNvPr id="109" name="Google Shape;109;p21"/>
          <p:cNvSpPr txBox="1"/>
          <p:nvPr/>
        </p:nvSpPr>
        <p:spPr>
          <a:xfrm>
            <a:off x="3991625" y="1484100"/>
            <a:ext cx="2173200" cy="2175300"/>
          </a:xfrm>
          <a:prstGeom prst="rect">
            <a:avLst/>
          </a:prstGeom>
          <a:noFill/>
          <a:ln>
            <a:noFill/>
          </a:ln>
        </p:spPr>
        <p:txBody>
          <a:bodyPr anchorCtr="0" anchor="t" bIns="91425" lIns="91425" spcFirstLastPara="1" rIns="91425" wrap="square" tIns="91425">
            <a:noAutofit/>
          </a:bodyPr>
          <a:lstStyle/>
          <a:p>
            <a:pPr indent="-330200" lvl="0" marL="457200" rtl="0" algn="l">
              <a:lnSpc>
                <a:spcPct val="200000"/>
              </a:lnSpc>
              <a:spcBef>
                <a:spcPts val="0"/>
              </a:spcBef>
              <a:spcAft>
                <a:spcPts val="0"/>
              </a:spcAft>
              <a:buClr>
                <a:schemeClr val="lt2"/>
              </a:buClr>
              <a:buSzPts val="1600"/>
              <a:buFont typeface="Poppins"/>
              <a:buChar char="●"/>
            </a:pPr>
            <a:r>
              <a:rPr lang="es-419" sz="1600">
                <a:solidFill>
                  <a:schemeClr val="lt2"/>
                </a:solidFill>
                <a:latin typeface="Poppins"/>
                <a:ea typeface="Poppins"/>
                <a:cs typeface="Poppins"/>
                <a:sym typeface="Poppins"/>
              </a:rPr>
              <a:t>Análisis</a:t>
            </a:r>
            <a:r>
              <a:rPr lang="es-419" sz="1600">
                <a:solidFill>
                  <a:schemeClr val="lt2"/>
                </a:solidFill>
                <a:latin typeface="Poppins"/>
                <a:ea typeface="Poppins"/>
                <a:cs typeface="Poppins"/>
                <a:sym typeface="Poppins"/>
              </a:rPr>
              <a:t> </a:t>
            </a:r>
            <a:endParaRPr sz="1600">
              <a:solidFill>
                <a:schemeClr val="lt2"/>
              </a:solidFill>
              <a:latin typeface="Poppins"/>
              <a:ea typeface="Poppins"/>
              <a:cs typeface="Poppins"/>
              <a:sym typeface="Poppins"/>
            </a:endParaRPr>
          </a:p>
          <a:p>
            <a:pPr indent="-330200" lvl="0" marL="457200" rtl="0" algn="l">
              <a:lnSpc>
                <a:spcPct val="200000"/>
              </a:lnSpc>
              <a:spcBef>
                <a:spcPts val="0"/>
              </a:spcBef>
              <a:spcAft>
                <a:spcPts val="0"/>
              </a:spcAft>
              <a:buClr>
                <a:schemeClr val="lt2"/>
              </a:buClr>
              <a:buSzPts val="1600"/>
              <a:buFont typeface="Poppins"/>
              <a:buChar char="●"/>
            </a:pPr>
            <a:r>
              <a:rPr lang="es-419" sz="1600">
                <a:solidFill>
                  <a:schemeClr val="lt2"/>
                </a:solidFill>
                <a:latin typeface="Poppins"/>
                <a:ea typeface="Poppins"/>
                <a:cs typeface="Poppins"/>
                <a:sym typeface="Poppins"/>
              </a:rPr>
              <a:t>Punto</a:t>
            </a:r>
            <a:endParaRPr sz="1600">
              <a:solidFill>
                <a:schemeClr val="lt2"/>
              </a:solidFill>
              <a:latin typeface="Poppins"/>
              <a:ea typeface="Poppins"/>
              <a:cs typeface="Poppins"/>
              <a:sym typeface="Poppins"/>
            </a:endParaRPr>
          </a:p>
          <a:p>
            <a:pPr indent="-330200" lvl="0" marL="457200" rtl="0" algn="l">
              <a:lnSpc>
                <a:spcPct val="200000"/>
              </a:lnSpc>
              <a:spcBef>
                <a:spcPts val="0"/>
              </a:spcBef>
              <a:spcAft>
                <a:spcPts val="0"/>
              </a:spcAft>
              <a:buClr>
                <a:schemeClr val="lt2"/>
              </a:buClr>
              <a:buSzPts val="1600"/>
              <a:buFont typeface="Poppins"/>
              <a:buChar char="●"/>
            </a:pPr>
            <a:r>
              <a:rPr lang="es-419" sz="1600">
                <a:solidFill>
                  <a:schemeClr val="lt2"/>
                </a:solidFill>
                <a:latin typeface="Poppins"/>
                <a:ea typeface="Poppins"/>
                <a:cs typeface="Poppins"/>
                <a:sym typeface="Poppins"/>
              </a:rPr>
              <a:t>Por</a:t>
            </a:r>
            <a:endParaRPr sz="1600">
              <a:solidFill>
                <a:schemeClr val="lt2"/>
              </a:solidFill>
              <a:latin typeface="Poppins"/>
              <a:ea typeface="Poppins"/>
              <a:cs typeface="Poppins"/>
              <a:sym typeface="Poppins"/>
            </a:endParaRPr>
          </a:p>
          <a:p>
            <a:pPr indent="-330200" lvl="0" marL="457200" rtl="0" algn="l">
              <a:lnSpc>
                <a:spcPct val="200000"/>
              </a:lnSpc>
              <a:spcBef>
                <a:spcPts val="0"/>
              </a:spcBef>
              <a:spcAft>
                <a:spcPts val="0"/>
              </a:spcAft>
              <a:buClr>
                <a:schemeClr val="lt2"/>
              </a:buClr>
              <a:buSzPts val="1600"/>
              <a:buFont typeface="Poppins"/>
              <a:buChar char="●"/>
            </a:pPr>
            <a:r>
              <a:rPr lang="es-419" sz="1600">
                <a:solidFill>
                  <a:schemeClr val="lt2"/>
                </a:solidFill>
                <a:latin typeface="Poppins"/>
                <a:ea typeface="Poppins"/>
                <a:cs typeface="Poppins"/>
                <a:sym typeface="Poppins"/>
              </a:rPr>
              <a:t>Punto</a:t>
            </a:r>
            <a:endParaRPr sz="1600">
              <a:solidFill>
                <a:schemeClr val="lt2"/>
              </a:solidFill>
              <a:latin typeface="Poppins"/>
              <a:ea typeface="Poppins"/>
              <a:cs typeface="Poppins"/>
              <a:sym typeface="Poppins"/>
            </a:endParaRPr>
          </a:p>
        </p:txBody>
      </p:sp>
      <p:sp>
        <p:nvSpPr>
          <p:cNvPr id="110" name="Google Shape;110;p21"/>
          <p:cNvSpPr/>
          <p:nvPr/>
        </p:nvSpPr>
        <p:spPr>
          <a:xfrm>
            <a:off x="11125" y="4653075"/>
            <a:ext cx="3477600" cy="490500"/>
          </a:xfrm>
          <a:prstGeom prst="rect">
            <a:avLst/>
          </a:prstGeom>
          <a:solidFill>
            <a:srgbClr val="CD505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1" name="Google Shape;111;p21"/>
          <p:cNvSpPr txBox="1"/>
          <p:nvPr/>
        </p:nvSpPr>
        <p:spPr>
          <a:xfrm>
            <a:off x="54400" y="4648650"/>
            <a:ext cx="3202200" cy="586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900">
                <a:solidFill>
                  <a:schemeClr val="lt2"/>
                </a:solidFill>
                <a:latin typeface="Poppins"/>
                <a:ea typeface="Poppins"/>
                <a:cs typeface="Poppins"/>
                <a:sym typeface="Poppins"/>
              </a:rPr>
              <a:t>&gt; Escaner trasero del paciente O. (google.com, 2024)</a:t>
            </a:r>
            <a:endParaRPr sz="500">
              <a:solidFill>
                <a:schemeClr val="lt2"/>
              </a:solidFill>
              <a:latin typeface="Poppins"/>
              <a:ea typeface="Poppins"/>
              <a:cs typeface="Poppins"/>
              <a:sym typeface="Poppi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353537"/>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